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364" r:id="rId4"/>
    <p:sldId id="369" r:id="rId5"/>
    <p:sldId id="366" r:id="rId6"/>
    <p:sldId id="371" r:id="rId7"/>
    <p:sldId id="370" r:id="rId8"/>
    <p:sldId id="368" r:id="rId9"/>
    <p:sldId id="343" r:id="rId10"/>
    <p:sldId id="259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20-12-2018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20-12-2018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20-12-2018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20-12-2018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20-12-2018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20-12-2018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20-12-2018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20-12-2018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20-12-2018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20-12-2018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20-12-2018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LG41 IBS1.2 De bodem als basis</a:t>
            </a:r>
          </a:p>
          <a:p>
            <a:r>
              <a:rPr lang="nl-NL" sz="4000" dirty="0" smtClean="0"/>
              <a:t>Onderdeel tarief berekenen – les </a:t>
            </a:r>
            <a:r>
              <a:rPr lang="nl-NL" sz="4000" dirty="0" smtClean="0"/>
              <a:t>9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Vorige </a:t>
            </a:r>
            <a:r>
              <a:rPr lang="nl-NL" dirty="0" smtClean="0"/>
              <a:t>keren: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Basis van het verslag gemaakt</a:t>
            </a:r>
          </a:p>
          <a:p>
            <a:pPr>
              <a:buFontTx/>
              <a:buChar char="-"/>
            </a:pPr>
            <a:r>
              <a:rPr lang="nl-NL" dirty="0" smtClean="0"/>
              <a:t>Ingevuld</a:t>
            </a:r>
          </a:p>
          <a:p>
            <a:pPr lvl="1">
              <a:buFontTx/>
              <a:buChar char="-"/>
            </a:pPr>
            <a:r>
              <a:rPr lang="nl-NL" dirty="0" smtClean="0"/>
              <a:t>Keuze teelt</a:t>
            </a:r>
          </a:p>
          <a:p>
            <a:pPr lvl="1">
              <a:buFontTx/>
              <a:buChar char="-"/>
            </a:pPr>
            <a:r>
              <a:rPr lang="nl-NL" dirty="0" smtClean="0"/>
              <a:t>Omschrijving van alle werkzaamheden</a:t>
            </a:r>
          </a:p>
          <a:p>
            <a:pPr lvl="1">
              <a:buFontTx/>
              <a:buChar char="-"/>
            </a:pPr>
            <a:r>
              <a:rPr lang="nl-NL" dirty="0" smtClean="0"/>
              <a:t>Begin aan tarief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Vandaag:</a:t>
            </a:r>
          </a:p>
          <a:p>
            <a:pPr>
              <a:buFontTx/>
              <a:buChar char="-"/>
            </a:pPr>
            <a:r>
              <a:rPr lang="nl-NL" dirty="0" smtClean="0"/>
              <a:t>Tariefberekening loonwerk</a:t>
            </a:r>
          </a:p>
          <a:p>
            <a:pPr>
              <a:buFontTx/>
              <a:buChar char="-"/>
            </a:pPr>
            <a:r>
              <a:rPr lang="nl-NL" dirty="0" smtClean="0"/>
              <a:t>Evt. Bemesting</a:t>
            </a:r>
            <a:endParaRPr lang="nl-NL" dirty="0" smtClean="0"/>
          </a:p>
          <a:p>
            <a:pPr>
              <a:buFontTx/>
              <a:buChar char="-"/>
            </a:pPr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07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Inhoudsopgave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196752"/>
            <a:ext cx="7869560" cy="455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48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Werkzaamheden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Zet ze gelijk in de juiste paragraaf!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59" y="1268760"/>
            <a:ext cx="7245113" cy="144016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44" y="4005064"/>
            <a:ext cx="4320480" cy="2567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214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Tariefberekening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564904"/>
            <a:ext cx="8830628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855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Evt. Bemesting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196752"/>
            <a:ext cx="8397469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872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Dus voor volgende week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NL" dirty="0" smtClean="0"/>
              <a:t>Alle werkzaamheden uitgebreid beschreven.</a:t>
            </a:r>
          </a:p>
          <a:p>
            <a:pPr marL="514350" indent="-514350">
              <a:buAutoNum type="arabicPeriod"/>
            </a:pPr>
            <a:r>
              <a:rPr lang="nl-NL" dirty="0" smtClean="0"/>
              <a:t>Gekozen van welke werkzaamheid je een tariefberekening gaat maken.</a:t>
            </a:r>
          </a:p>
          <a:p>
            <a:pPr marL="914400" lvl="1" indent="-514350">
              <a:buAutoNum type="arabicPeriod"/>
            </a:pPr>
            <a:r>
              <a:rPr lang="nl-NL" dirty="0" smtClean="0"/>
              <a:t>Begonnen aan een tariefberekening</a:t>
            </a:r>
          </a:p>
          <a:p>
            <a:pPr marL="914400" lvl="1" indent="-514350">
              <a:buAutoNum type="arabicPeriod"/>
            </a:pPr>
            <a:r>
              <a:rPr lang="nl-NL" dirty="0" smtClean="0"/>
              <a:t>Begonnen aan de uitleg</a:t>
            </a:r>
          </a:p>
          <a:p>
            <a:pPr marL="514350" indent="-514350">
              <a:buAutoNum type="arabicPeriod"/>
            </a:pPr>
            <a:r>
              <a:rPr lang="nl-NL" dirty="0" smtClean="0"/>
              <a:t>Eventueel al wat dieper in op de bemesting.</a:t>
            </a:r>
            <a:endParaRPr lang="nl-NL" dirty="0" smtClean="0"/>
          </a:p>
          <a:p>
            <a:pPr marL="514350" indent="-514350">
              <a:buAutoNum type="arabicPeriod"/>
            </a:pPr>
            <a:r>
              <a:rPr lang="nl-NL" dirty="0" smtClean="0"/>
              <a:t>Verslag naar mij doorgestuurd.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15621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Waren de spullen op orde?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92" y="980619"/>
            <a:ext cx="4487534" cy="5793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825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334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1411</TotalTime>
  <Words>116</Words>
  <Application>Microsoft Office PowerPoint</Application>
  <PresentationFormat>Diavoorstelling (4:3)</PresentationFormat>
  <Paragraphs>32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Calibri</vt:lpstr>
      <vt:lpstr>Kantoorthema</vt:lpstr>
      <vt:lpstr>PowerPoint-presentatie</vt:lpstr>
      <vt:lpstr>Wat gaan we vandaag doen?</vt:lpstr>
      <vt:lpstr>Inhoudsopgave</vt:lpstr>
      <vt:lpstr>Werkzaamheden</vt:lpstr>
      <vt:lpstr>Tariefberekening</vt:lpstr>
      <vt:lpstr>Evt. Bemesting</vt:lpstr>
      <vt:lpstr>Dus voor volgende week</vt:lpstr>
      <vt:lpstr>Waren de spullen op orde?</vt:lpstr>
      <vt:lpstr>Dat was ‘m!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69</cp:revision>
  <dcterms:created xsi:type="dcterms:W3CDTF">2013-11-15T15:05:42Z</dcterms:created>
  <dcterms:modified xsi:type="dcterms:W3CDTF">2018-12-20T14:15:10Z</dcterms:modified>
</cp:coreProperties>
</file>